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44DF-1FAF-934C-8FBE-FFFFB9E973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The Road not taken</a:t>
            </a:r>
            <a:br>
              <a:rPr lang="en-GB"/>
            </a:br>
            <a:r>
              <a:rPr lang="en-GB"/>
              <a:t>by Robert frost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9A0E4D-6438-2142-BFFF-736BF9F04E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English 3</a:t>
            </a:r>
            <a:r>
              <a:rPr lang="en-GB" baseline="30000"/>
              <a:t>rd</a:t>
            </a:r>
            <a:r>
              <a:rPr lang="en-GB"/>
              <a:t> Sen Paper X</a:t>
            </a:r>
          </a:p>
          <a:p>
            <a:r>
              <a:rPr lang="en-GB"/>
              <a:t>GOVERNMENT DEGREE COLLege PAONTA SAHIB Hp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70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5E8E-4AA2-7D48-9596-64D1A2CA1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E1A72-71CC-9042-89F7-7D66B405617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Two roads diverged in a yellow wood,Symbol choices in life / make a decision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universal questions of life (p.183)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Feel confused Am I right?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 dilemma freedom vs. duty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ethics vs. peer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pressure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Unable to make a decision ? afraid of getting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hurt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Face major life ritual teenage ? adulthood ?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fatherhood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5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C3427-9336-244B-9419-AEF4C933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4BB86-CA4A-2548-A4C1-9C85B9C1C5B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sorry I could not travel bothAnd be one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traveler, long I stoodAnd looked down one as far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I couldTo where it bent in the undergrowthEveryone is travelling in the life journey.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Sometimes we need a rest, taking a breath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thinking about what were going to do next.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This is not exactly because of being physically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fatigued but perhaps spiritual tiredness.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Repetition adding musical quality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Implied meaning bent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28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08A2D-736F-044B-A8A0-A04B1E47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6DA72-D7E0-9042-8F36-598A6DA1EE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Then took the other, as just as fair,And having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perhaps the better claim, Because it was grassy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wanted wearSuddenly, I made a different decision,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because the second road was just as fair as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first one.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 rather, this is more recommendable, desirable,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 appealing to me.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Personification road can claim?!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Implied meaning grassy wanted wear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0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6F51B-1881-9747-98D7-04AA1F096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527E1-0300-0E4C-94CA-BB97052889B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 as for that, the passing thereHad worn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 really about the same,What is inferred?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 are afraid of different outcome, unexpected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expectation.</a:t>
            </a:r>
          </a:p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both that morning equally layIn leaves no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step had trodden black.Implied meaning equally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8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9213C-F809-7746-9467-7B8792B4B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FD560-01AA-9546-A702-6AFCA2400E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Everyone has equal chance to choose, and that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freedom we are granted. However, once making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decision, we shouldnt feel regret. We must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learn to take responsibility. That is life.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91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9C67-5853-8C4D-9AF0-D64C12292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513A8-22E4-3F48-ABFD-2258EF4D73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Oh, I kept the first for another day!Yet knowing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way leads on to way, I doubted if I should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ever come back.The speaker finally made the decision. He chose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second one!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 doubtful of the future uncertainty,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speaker realized that s/he couldnt regret once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decision was made.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Implied meaning how way leads on to way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74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FD6E5-3A7B-7944-903E-DE40707D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551EB-BB08-054C-90E1-1E6FDFA60C1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shall be telling this with a sighsomewhere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ages and ages hencetwo roads diverged in a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wood, and II took the one less traveled by,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that has made all the difference.Implied meaning sigh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choice/decision made at that moment (????)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has made all the difference. Whether it is good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 not, we all have to take the consequence.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95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755F-2574-644F-A3EF-A351D16F9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43B59-3CA0-534B-BB17-EFBF3D7C74B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/>
              <a:t>     </a:t>
            </a:r>
          </a:p>
          <a:p>
            <a:pPr marL="0" indent="0">
              <a:buNone/>
            </a:pPr>
            <a:r>
              <a:rPr lang="en-GB" sz="5400"/>
              <a:t>      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37386133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Droplet</vt:lpstr>
      <vt:lpstr>The Road not taken by Robert frost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Road not taken by Robert frost</dc:title>
  <dc:creator>Unknown User</dc:creator>
  <cp:lastModifiedBy>Unknown User</cp:lastModifiedBy>
  <cp:revision>1</cp:revision>
  <dcterms:created xsi:type="dcterms:W3CDTF">2022-07-21T11:11:24Z</dcterms:created>
  <dcterms:modified xsi:type="dcterms:W3CDTF">2022-07-21T11:19:10Z</dcterms:modified>
</cp:coreProperties>
</file>